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74" r:id="rId7"/>
    <p:sldId id="275" r:id="rId8"/>
    <p:sldId id="260" r:id="rId9"/>
    <p:sldId id="271" r:id="rId10"/>
    <p:sldId id="272" r:id="rId11"/>
    <p:sldId id="261" r:id="rId12"/>
    <p:sldId id="262" r:id="rId13"/>
    <p:sldId id="263" r:id="rId14"/>
    <p:sldId id="26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9116DDE-B84D-469C-BC0A-3136BF75DE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Kiosk Payment Systems, LLC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2857500" cy="3962400"/>
          </a:xfrm>
        </p:spPr>
      </p:pic>
    </p:spTree>
    <p:extLst>
      <p:ext uri="{BB962C8B-B14F-4D97-AF65-F5344CB8AC3E}">
        <p14:creationId xmlns:p14="http://schemas.microsoft.com/office/powerpoint/2010/main" val="787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 Payment Screenshots</a:t>
            </a:r>
            <a:endParaRPr lang="en-US" sz="2800" dirty="0"/>
          </a:p>
        </p:txBody>
      </p:sp>
      <p:pic>
        <p:nvPicPr>
          <p:cNvPr id="3" name="Picture 2" descr="Q:\kiosk-screenshots\cp\card confir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6289"/>
            <a:ext cx="28289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:\kiosk-screenshots\cp\card pay proces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96291"/>
            <a:ext cx="28289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Q:\kiosk-screenshots\cp\card pay complet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42" y="1517071"/>
            <a:ext cx="2828924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0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Receipt Printing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Upon completion of payment by cash or card, two receipts will be printed.</a:t>
            </a:r>
          </a:p>
          <a:p>
            <a:r>
              <a:rPr lang="en-US" sz="2000" dirty="0" smtClean="0"/>
              <a:t>For record keeping, one receipt goes to the court and the other receipt is kept by the user.</a:t>
            </a:r>
          </a:p>
          <a:p>
            <a:r>
              <a:rPr lang="en-US" sz="2000" dirty="0" smtClean="0"/>
              <a:t>Additional receipt copies are sent via email once payment has completed.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oth partial and full payments are accepted by the kiosks and will be indicated as such on the printed receipts</a:t>
            </a:r>
            <a:r>
              <a:rPr lang="en-US" sz="2000" dirty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616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Regular Activity Reporting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Receipts of each transaction are sent </a:t>
            </a:r>
            <a:r>
              <a:rPr lang="en-US" sz="2000" dirty="0"/>
              <a:t>via email </a:t>
            </a:r>
            <a:r>
              <a:rPr lang="en-US" sz="2000" dirty="0" smtClean="0"/>
              <a:t>upon completion of each payment.</a:t>
            </a:r>
          </a:p>
          <a:p>
            <a:r>
              <a:rPr lang="en-US" sz="2000" dirty="0" smtClean="0"/>
              <a:t>Comprehensive reports of activity will also be sent via email to whomever needs them daily, weekly, and monthly.</a:t>
            </a:r>
          </a:p>
          <a:p>
            <a:r>
              <a:rPr lang="en-US" sz="2000" dirty="0" smtClean="0"/>
              <a:t>Credit and Maintenance reports will be sent daily.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ash </a:t>
            </a:r>
            <a:r>
              <a:rPr lang="en-US" sz="2000" dirty="0"/>
              <a:t>R</a:t>
            </a:r>
            <a:r>
              <a:rPr lang="en-US" sz="2000" dirty="0" smtClean="0"/>
              <a:t>eset report will be sent whenever a cash reset is performed at the kiosk.</a:t>
            </a:r>
          </a:p>
        </p:txBody>
      </p:sp>
    </p:spTree>
    <p:extLst>
      <p:ext uri="{BB962C8B-B14F-4D97-AF65-F5344CB8AC3E}">
        <p14:creationId xmlns:p14="http://schemas.microsoft.com/office/powerpoint/2010/main" val="4359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Kiosk Maintenance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oftware and hardware maintenance will be required to ensure the function and reliability of each Kiosk in production.</a:t>
            </a:r>
          </a:p>
          <a:p>
            <a:r>
              <a:rPr lang="en-US" sz="2000" dirty="0" smtClean="0"/>
              <a:t>Our responsive technicians offer software support 8AM-5PM weekdays via remote connection through the internet.</a:t>
            </a:r>
          </a:p>
          <a:p>
            <a:r>
              <a:rPr lang="en-US" sz="2000" dirty="0" smtClean="0"/>
              <a:t>Regular software maintenance will be performed during off hours so as to not tie up the kiosk during regular operating hours.</a:t>
            </a:r>
          </a:p>
          <a:p>
            <a:r>
              <a:rPr lang="en-US" sz="2000" dirty="0" smtClean="0"/>
              <a:t>Updates regarding future changes in US currency and credit card security audits will be included with regular maintenance.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Kiosk Payment Systems are designed to streamline the handling of court fines securely while eliminating paperwork and minimizing inevitable human error.</a:t>
            </a:r>
          </a:p>
          <a:p>
            <a:r>
              <a:rPr lang="en-US" sz="2000" dirty="0" smtClean="0"/>
              <a:t>All the reporting and transaction detail provided makes this system almost totally automated and corruption resistant.</a:t>
            </a:r>
          </a:p>
          <a:p>
            <a:r>
              <a:rPr lang="en-US" sz="2000" dirty="0" smtClean="0"/>
              <a:t>The hosting agency will only need to supply power and a working internet connection to the kiosk location.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40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Contact Information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 pricing and additional information, please contact: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Stuart Murphy</a:t>
            </a:r>
          </a:p>
          <a:p>
            <a:pPr marL="0" indent="0" algn="ctr">
              <a:buNone/>
            </a:pPr>
            <a:r>
              <a:rPr lang="en-US" dirty="0" smtClean="0"/>
              <a:t>985-969-4201</a:t>
            </a:r>
          </a:p>
          <a:p>
            <a:pPr marL="0" indent="0" algn="ctr">
              <a:buNone/>
            </a:pPr>
            <a:r>
              <a:rPr lang="en-US" dirty="0" smtClean="0"/>
              <a:t>stuart.murphy@kioskps.com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0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Payment Options Accepted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The kiosk allows users to make full or partial payments of court fines by cash or card.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ll dollar denominations are accepted ($1, $2, $5, $10, $20, $50 &amp; $100).</a:t>
            </a:r>
          </a:p>
          <a:p>
            <a:r>
              <a:rPr lang="en-US" sz="2000" dirty="0" smtClean="0"/>
              <a:t>All credit/debit/charge cards are accepted.</a:t>
            </a:r>
          </a:p>
          <a:p>
            <a:r>
              <a:rPr lang="en-US" sz="2000" dirty="0" smtClean="0"/>
              <a:t>Card processing is through </a:t>
            </a:r>
            <a:r>
              <a:rPr lang="en-US" sz="2000" dirty="0" err="1" smtClean="0"/>
              <a:t>Bluepay</a:t>
            </a:r>
            <a:r>
              <a:rPr lang="en-US" sz="2000" dirty="0" smtClean="0"/>
              <a:t> using a standard internet connection supplied by hosting agency.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Main Payment Screen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Main Screen allows users to select which payment option they choose to use, either Pay With Cash or Pay With Card.</a:t>
            </a:r>
            <a:endParaRPr lang="en-US" sz="2000" dirty="0"/>
          </a:p>
        </p:txBody>
      </p:sp>
      <p:pic>
        <p:nvPicPr>
          <p:cNvPr id="4098" name="Picture 2" descr="Q:\kiosk-screenshots\cp\main scree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799"/>
            <a:ext cx="2438400" cy="43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Cash Payment Screen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Selecting Pay With Cash, users will enter their first name, last name, docket/citation number, and amount to pay.</a:t>
            </a:r>
          </a:p>
          <a:p>
            <a:r>
              <a:rPr lang="en-US" sz="2000" dirty="0" smtClean="0"/>
              <a:t>After pressing Continue, they will then be prompted to accept terms.</a:t>
            </a:r>
          </a:p>
          <a:p>
            <a:r>
              <a:rPr lang="en-US" sz="2000" dirty="0" smtClean="0"/>
              <a:t>Once terms are accepted, they will then be told to insert cash into the cash acceptor.</a:t>
            </a:r>
          </a:p>
          <a:p>
            <a:r>
              <a:rPr lang="en-US" sz="2000" dirty="0"/>
              <a:t>All cash denominations are currently accepted </a:t>
            </a:r>
            <a:r>
              <a:rPr lang="en-US" sz="2000" dirty="0" smtClean="0"/>
              <a:t>by the cash acceptor (in </a:t>
            </a:r>
            <a:r>
              <a:rPr lang="en-US" sz="2000" dirty="0"/>
              <a:t>US dollars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Counterfeit bills, mutilated money, and foreign denominations are immediately rejected by the cash acceptor.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ash </a:t>
            </a:r>
            <a:r>
              <a:rPr lang="en-US" sz="2000" dirty="0"/>
              <a:t>is </a:t>
            </a:r>
            <a:r>
              <a:rPr lang="en-US" sz="2000" dirty="0" smtClean="0"/>
              <a:t>deposited and secured </a:t>
            </a:r>
            <a:r>
              <a:rPr lang="en-US" sz="2000" dirty="0"/>
              <a:t>in a locked </a:t>
            </a:r>
            <a:r>
              <a:rPr lang="en-US" sz="2000" dirty="0" err="1" smtClean="0"/>
              <a:t>cannister</a:t>
            </a:r>
            <a:r>
              <a:rPr lang="en-US" sz="2000" dirty="0" smtClean="0"/>
              <a:t> </a:t>
            </a:r>
            <a:r>
              <a:rPr lang="en-US" sz="2000" dirty="0"/>
              <a:t>within the kiosk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Two receipts will then be printed concluding the transaction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58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Cash Payment Screenshots</a:t>
            </a:r>
            <a:endParaRPr lang="en-US" sz="2800" dirty="0"/>
          </a:p>
        </p:txBody>
      </p:sp>
      <p:pic>
        <p:nvPicPr>
          <p:cNvPr id="1027" name="Picture 3" descr="Q:\kiosk-screenshots\cp\cash pay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4054"/>
            <a:ext cx="2821131" cy="50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kiosk-screenshots\cp\cash accept term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1764"/>
            <a:ext cx="2805545" cy="49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kiosk-screenshots\cp\cash pay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4055"/>
            <a:ext cx="2821132" cy="50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9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Cash Payment Screenshots</a:t>
            </a:r>
            <a:endParaRPr lang="en-US" sz="2800" dirty="0"/>
          </a:p>
        </p:txBody>
      </p:sp>
      <p:pic>
        <p:nvPicPr>
          <p:cNvPr id="2050" name="Picture 2" descr="Q:\kiosk-screenshots\cp\cash pay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8064"/>
            <a:ext cx="2805329" cy="49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Q:\kiosk-screenshots\cp\cash accepte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63" y="1568064"/>
            <a:ext cx="2805329" cy="49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:\kiosk-screenshots\cp\cash rejecte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01" y="1568062"/>
            <a:ext cx="2805329" cy="49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Cash Payment Screenshots</a:t>
            </a:r>
            <a:endParaRPr lang="en-US" sz="2800" dirty="0"/>
          </a:p>
        </p:txBody>
      </p:sp>
      <p:pic>
        <p:nvPicPr>
          <p:cNvPr id="3074" name="Picture 2" descr="Q:\kiosk-screenshots\cp\cash partial complet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1530927"/>
            <a:ext cx="28289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:\kiosk-screenshots\cp\cash pay complet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0927"/>
            <a:ext cx="28289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4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 Payment Screen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Selecting Pay With Card, users enter their first name, last name, docket/citation number.</a:t>
            </a:r>
          </a:p>
          <a:p>
            <a:r>
              <a:rPr lang="en-US" sz="2000" dirty="0"/>
              <a:t>After pressing Continue, they will then be prompted to accept terms.</a:t>
            </a:r>
          </a:p>
          <a:p>
            <a:r>
              <a:rPr lang="en-US" sz="2000" dirty="0"/>
              <a:t>Once terms are accepted, they will </a:t>
            </a:r>
            <a:r>
              <a:rPr lang="en-US" sz="2000" dirty="0" smtClean="0"/>
              <a:t>then be </a:t>
            </a:r>
            <a:r>
              <a:rPr lang="en-US" sz="2000" dirty="0"/>
              <a:t>told to insert </a:t>
            </a:r>
            <a:r>
              <a:rPr lang="en-US" sz="2000" dirty="0" smtClean="0"/>
              <a:t>a card </a:t>
            </a:r>
            <a:r>
              <a:rPr lang="en-US" sz="2000" dirty="0"/>
              <a:t>into the </a:t>
            </a:r>
            <a:r>
              <a:rPr lang="en-US" sz="2000" dirty="0" smtClean="0"/>
              <a:t>card </a:t>
            </a:r>
            <a:r>
              <a:rPr lang="en-US" sz="2000" dirty="0"/>
              <a:t>acceptor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All card types are currently accepted and processed.</a:t>
            </a:r>
          </a:p>
          <a:p>
            <a:r>
              <a:rPr lang="en-US" sz="2000" dirty="0" smtClean="0"/>
              <a:t>The card will then be processed by </a:t>
            </a:r>
            <a:r>
              <a:rPr lang="en-US" sz="2000" dirty="0" err="1" smtClean="0"/>
              <a:t>Bluepay</a:t>
            </a:r>
            <a:r>
              <a:rPr lang="en-US" sz="2000" dirty="0" smtClean="0"/>
              <a:t> via the internet connection.</a:t>
            </a:r>
          </a:p>
          <a:p>
            <a:r>
              <a:rPr lang="en-US" sz="2000" dirty="0" smtClean="0"/>
              <a:t>Two receipts will then be printed concluding the transaction.</a:t>
            </a:r>
          </a:p>
        </p:txBody>
      </p:sp>
    </p:spTree>
    <p:extLst>
      <p:ext uri="{BB962C8B-B14F-4D97-AF65-F5344CB8AC3E}">
        <p14:creationId xmlns:p14="http://schemas.microsoft.com/office/powerpoint/2010/main" val="40923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 Payment Screenshots</a:t>
            </a:r>
            <a:endParaRPr lang="en-US" sz="2800" dirty="0"/>
          </a:p>
        </p:txBody>
      </p:sp>
      <p:pic>
        <p:nvPicPr>
          <p:cNvPr id="3" name="Picture 2" descr="Q:\kiosk-screenshots\cp\card pay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13991"/>
            <a:ext cx="2748831" cy="48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:\kiosk-screenshots\cp\card fille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48626"/>
            <a:ext cx="2748831" cy="48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:\kiosk-screenshots\cp\card inser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76335"/>
            <a:ext cx="2748831" cy="48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45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543</TotalTime>
  <Words>595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Kiosk Payment Systems, LLC</vt:lpstr>
      <vt:lpstr>Payment Options Accepted</vt:lpstr>
      <vt:lpstr>Main Payment Screen</vt:lpstr>
      <vt:lpstr>Cash Payment Screen</vt:lpstr>
      <vt:lpstr>Cash Payment Screenshots</vt:lpstr>
      <vt:lpstr>Cash Payment Screenshots</vt:lpstr>
      <vt:lpstr>Cash Payment Screenshots</vt:lpstr>
      <vt:lpstr>Card Payment Screen</vt:lpstr>
      <vt:lpstr>Card Payment Screenshots</vt:lpstr>
      <vt:lpstr>Card Payment Screenshots</vt:lpstr>
      <vt:lpstr>Receipt Printing</vt:lpstr>
      <vt:lpstr>Regular Activity Reporting</vt:lpstr>
      <vt:lpstr>Kiosk Maintenance</vt:lpstr>
      <vt:lpstr>Summation</vt:lpstr>
      <vt:lpstr>Contact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Kiosk Payment System</dc:title>
  <dc:creator>Christopher Sullivan</dc:creator>
  <cp:lastModifiedBy>Christopher Sullivan</cp:lastModifiedBy>
  <cp:revision>65</cp:revision>
  <dcterms:created xsi:type="dcterms:W3CDTF">2015-12-08T16:26:37Z</dcterms:created>
  <dcterms:modified xsi:type="dcterms:W3CDTF">2016-05-11T13:51:20Z</dcterms:modified>
</cp:coreProperties>
</file>